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the value of X uniquely determines the value of Y,  (X —&gt; Y) 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943947474"/>
              </p:ext>
            </p:extLst>
          </p:nvPr>
        </p:nvGraphicFramePr>
        <p:xfrm>
          <a:off x="263352" y="260648"/>
          <a:ext cx="11449272" cy="1889760"/>
        </p:xfrm>
        <a:graphic>
          <a:graphicData uri="http://schemas.openxmlformats.org/drawingml/2006/table">
            <a:tbl>
              <a:tblPr/>
              <a:tblGrid>
                <a:gridCol w="11449272">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589240"/>
            <a:ext cx="11359898" cy="923330"/>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functional </a:t>
            </a:r>
            <a:r>
              <a:rPr lang="en-US" sz="1800" dirty="0">
                <a:solidFill>
                  <a:srgbClr val="222222"/>
                </a:solidFill>
                <a:latin typeface="Palatino Linotype" panose="02040502050505030304" pitchFamily="18" charset="0"/>
              </a:rPr>
              <a:t>dependent 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4163448338"/>
              </p:ext>
            </p:extLst>
          </p:nvPr>
        </p:nvGraphicFramePr>
        <p:xfrm>
          <a:off x="5210224" y="119152"/>
          <a:ext cx="6981776" cy="370840"/>
        </p:xfrm>
        <a:graphic>
          <a:graphicData uri="http://schemas.openxmlformats.org/drawingml/2006/table">
            <a:tbl>
              <a:tblPr firstRow="1" bandRow="1">
                <a:tableStyleId>{5940675A-B579-460E-94D1-54222C63F5DA}</a:tableStyleId>
              </a:tblPr>
              <a:tblGrid>
                <a:gridCol w="1745444">
                  <a:extLst>
                    <a:ext uri="{9D8B030D-6E8A-4147-A177-3AD203B41FA5}">
                      <a16:colId xmlns:a16="http://schemas.microsoft.com/office/drawing/2014/main" val="313995797"/>
                    </a:ext>
                  </a:extLst>
                </a:gridCol>
                <a:gridCol w="1745444">
                  <a:extLst>
                    <a:ext uri="{9D8B030D-6E8A-4147-A177-3AD203B41FA5}">
                      <a16:colId xmlns:a16="http://schemas.microsoft.com/office/drawing/2014/main" val="2291530205"/>
                    </a:ext>
                  </a:extLst>
                </a:gridCol>
                <a:gridCol w="1571352">
                  <a:extLst>
                    <a:ext uri="{9D8B030D-6E8A-4147-A177-3AD203B41FA5}">
                      <a16:colId xmlns:a16="http://schemas.microsoft.com/office/drawing/2014/main" val="3000904598"/>
                    </a:ext>
                  </a:extLst>
                </a:gridCol>
                <a:gridCol w="1919536">
                  <a:extLst>
                    <a:ext uri="{9D8B030D-6E8A-4147-A177-3AD203B41FA5}">
                      <a16:colId xmlns:a16="http://schemas.microsoft.com/office/drawing/2014/main" val="1471476859"/>
                    </a:ext>
                  </a:extLst>
                </a:gridCol>
              </a:tblGrid>
              <a:tr h="370840">
                <a:tc>
                  <a:txBody>
                    <a:bodyPr/>
                    <a:lstStyle/>
                    <a:p>
                      <a:pPr algn="ctr"/>
                      <a:r>
                        <a:rPr lang="en-IN" b="1" dirty="0">
                          <a:solidFill>
                            <a:srgbClr val="FF0000"/>
                          </a:solidFill>
                          <a:effectLst/>
                          <a:latin typeface="Palatino Linotype" panose="02040502050505030304" pitchFamily="18" charset="0"/>
                        </a:rPr>
                        <a:t>Movie_ID</a:t>
                      </a:r>
                      <a:endParaRPr lang="en-IN" dirty="0">
                        <a:solidFill>
                          <a:srgbClr val="FF0000"/>
                        </a:solidFill>
                      </a:endParaRPr>
                    </a:p>
                  </a:txBody>
                  <a:tcPr/>
                </a:tc>
                <a:tc>
                  <a:txBody>
                    <a:bodyPr/>
                    <a:lstStyle/>
                    <a:p>
                      <a:pPr algn="ctr"/>
                      <a:r>
                        <a:rPr lang="en-IN" b="1" dirty="0">
                          <a:effectLst/>
                          <a:latin typeface="Palatino Linotype" panose="02040502050505030304" pitchFamily="18" charset="0"/>
                        </a:rPr>
                        <a:t>MovieName</a:t>
                      </a:r>
                      <a:endParaRPr lang="en-IN" dirty="0"/>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Genres</a:t>
                      </a:r>
                      <a:endParaRPr kumimoji="0" lang="en-IN" b="1"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1" kern="1200" dirty="0">
                          <a:solidFill>
                            <a:schemeClr val="tx1"/>
                          </a:solidFill>
                          <a:effectLst/>
                          <a:latin typeface="Palatino Linotype" panose="02040502050505030304" pitchFamily="18" charset="0"/>
                          <a:ea typeface="+mn-ea"/>
                          <a:cs typeface="+mn-cs"/>
                        </a:rPr>
                        <a:t>Film_certificate</a:t>
                      </a:r>
                      <a:endParaRPr kumimoji="0" lang="en-IN" b="1"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&amp; </a:t>
            </a:r>
            <a:r>
              <a:rPr lang="en-IN" sz="3200" i="1" dirty="0">
                <a:solidFill>
                  <a:srgbClr val="FF9900"/>
                </a:solidFill>
                <a:latin typeface="Arial" pitchFamily="34" charset="0"/>
                <a:cs typeface="Arial" pitchFamily="34" charset="0"/>
              </a:rPr>
              <a:t>Transitivity</a:t>
            </a:r>
            <a:r>
              <a:rPr lang="en-US" sz="3200" i="1" dirty="0">
                <a:solidFill>
                  <a:srgbClr val="FF9900"/>
                </a:solidFill>
                <a:latin typeface="Arial" pitchFamily="34" charset="0"/>
                <a:cs typeface="Arial" pitchFamily="34" charset="0"/>
              </a:rPr>
              <a:t> Dependency</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98971115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2577580375"/>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45498</TotalTime>
  <Words>68191</Words>
  <Application>Microsoft Office PowerPoint</Application>
  <PresentationFormat>Widescreen</PresentationFormat>
  <Paragraphs>8566</Paragraphs>
  <Slides>679</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10527</cp:revision>
  <dcterms:created xsi:type="dcterms:W3CDTF">2015-10-09T06:09:34Z</dcterms:created>
  <dcterms:modified xsi:type="dcterms:W3CDTF">2023-01-16T05:24:38Z</dcterms:modified>
</cp:coreProperties>
</file>